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0"/>
  </p:notesMasterIdLst>
  <p:sldIdLst>
    <p:sldId id="292" r:id="rId5"/>
    <p:sldId id="1305" r:id="rId6"/>
    <p:sldId id="352" r:id="rId7"/>
    <p:sldId id="1300" r:id="rId8"/>
    <p:sldId id="1284" r:id="rId9"/>
    <p:sldId id="1285" r:id="rId10"/>
    <p:sldId id="1286" r:id="rId11"/>
    <p:sldId id="1287" r:id="rId12"/>
    <p:sldId id="1292" r:id="rId13"/>
    <p:sldId id="1293" r:id="rId14"/>
    <p:sldId id="1306" r:id="rId15"/>
    <p:sldId id="1294" r:id="rId16"/>
    <p:sldId id="1297" r:id="rId17"/>
    <p:sldId id="1288" r:id="rId18"/>
    <p:sldId id="1249" r:id="rId19"/>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78" d="100"/>
          <a:sy n="78" d="100"/>
        </p:scale>
        <p:origin x="1156" y="52"/>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254280"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a:solidFill>
                  <a:schemeClr val="tx1"/>
                </a:solidFill>
              </a:rPr>
              <a:t>SANJU K</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622021104096</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6" y="3627293"/>
            <a:ext cx="2304351"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err="1">
                <a:solidFill>
                  <a:schemeClr val="tx1"/>
                </a:solidFill>
                <a:latin typeface="Arial"/>
                <a:ea typeface="Arial"/>
                <a:cs typeface="Arial"/>
                <a:sym typeface="Arial"/>
              </a:rPr>
              <a:t>Paavai</a:t>
            </a:r>
            <a:r>
              <a:rPr lang="en-US" sz="1200" b="0" i="0" u="none" strike="noStrike" cap="none" dirty="0">
                <a:solidFill>
                  <a:schemeClr val="tx1"/>
                </a:solidFill>
                <a:latin typeface="Arial"/>
                <a:ea typeface="Arial"/>
                <a:cs typeface="Arial"/>
                <a:sym typeface="Arial"/>
              </a:rPr>
              <a:t> College of Engineering </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59647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a:solidFill>
                  <a:schemeClr val="tx1"/>
                </a:solidFill>
              </a:rPr>
              <a:t>Namakkal</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Find bus</a:t>
            </a:r>
          </a:p>
        </p:txBody>
      </p:sp>
      <p:pic>
        <p:nvPicPr>
          <p:cNvPr id="3" name="Picture 2"/>
          <p:cNvPicPr>
            <a:picLocks noChangeAspect="1"/>
          </p:cNvPicPr>
          <p:nvPr/>
        </p:nvPicPr>
        <p:blipFill>
          <a:blip r:embed="rId2"/>
          <a:srcRect/>
          <a:stretch/>
        </p:blipFill>
        <p:spPr>
          <a:xfrm>
            <a:off x="1511569" y="1267649"/>
            <a:ext cx="6120411" cy="3442731"/>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login</a:t>
            </a:r>
          </a:p>
        </p:txBody>
      </p:sp>
      <p:pic>
        <p:nvPicPr>
          <p:cNvPr id="3" name="Picture 2"/>
          <p:cNvPicPr>
            <a:picLocks noChangeAspect="1"/>
          </p:cNvPicPr>
          <p:nvPr/>
        </p:nvPicPr>
        <p:blipFill>
          <a:blip r:embed="rId2"/>
          <a:srcRect/>
          <a:stretch/>
        </p:blipFill>
        <p:spPr>
          <a:xfrm>
            <a:off x="1511571" y="1267649"/>
            <a:ext cx="6120408" cy="3442730"/>
          </a:xfrm>
          <a:prstGeom prst="rect">
            <a:avLst/>
          </a:prstGeom>
        </p:spPr>
      </p:pic>
    </p:spTree>
    <p:extLst>
      <p:ext uri="{BB962C8B-B14F-4D97-AF65-F5344CB8AC3E}">
        <p14:creationId xmlns:p14="http://schemas.microsoft.com/office/powerpoint/2010/main" val="51028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Find bus</a:t>
            </a:r>
          </a:p>
        </p:txBody>
      </p:sp>
      <p:pic>
        <p:nvPicPr>
          <p:cNvPr id="3" name="Picture 2"/>
          <p:cNvPicPr>
            <a:picLocks noChangeAspect="1"/>
          </p:cNvPicPr>
          <p:nvPr/>
        </p:nvPicPr>
        <p:blipFill>
          <a:blip r:embed="rId2"/>
          <a:srcRect/>
          <a:stretch/>
        </p:blipFill>
        <p:spPr>
          <a:xfrm>
            <a:off x="1383206" y="1267649"/>
            <a:ext cx="6377137" cy="358714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b="0" i="0" dirty="0">
                <a:solidFill>
                  <a:srgbClr val="374151"/>
                </a:solidFill>
                <a:effectLst/>
                <a:latin typeface="Söhne"/>
              </a:rPr>
            </a:br>
            <a:endParaRPr lang="en-US" dirty="0"/>
          </a:p>
        </p:txBody>
      </p:sp>
      <p:sp>
        <p:nvSpPr>
          <p:cNvPr id="3" name="TextBox 2"/>
          <p:cNvSpPr txBox="1"/>
          <p:nvPr/>
        </p:nvSpPr>
        <p:spPr>
          <a:xfrm>
            <a:off x="698643" y="1267649"/>
            <a:ext cx="6411074" cy="3293209"/>
          </a:xfrm>
          <a:prstGeom prst="rect">
            <a:avLst/>
          </a:prstGeom>
          <a:noFill/>
        </p:spPr>
        <p:txBody>
          <a:bodyPr wrap="square" rtlCol="0">
            <a:spAutoFit/>
          </a:bodyPr>
          <a:lstStyle/>
          <a:p>
            <a:pPr marL="285750" indent="-285750">
              <a:buFont typeface="Wingdings" panose="05000000000000000000" pitchFamily="2" charset="2"/>
              <a:buChar char="ü"/>
            </a:pPr>
            <a:r>
              <a:rPr lang="en-IN" sz="1600" dirty="0"/>
              <a:t>Mobile Application Development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Dynamic Pricing</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Predictive Analytics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Integration with Travel Partners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Real-time Tracking and Alerts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Multi-language Support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Accessibility Features</a:t>
            </a:r>
          </a:p>
        </p:txBody>
      </p:sp>
    </p:spTree>
    <p:extLst>
      <p:ext uri="{BB962C8B-B14F-4D97-AF65-F5344CB8AC3E}">
        <p14:creationId xmlns:p14="http://schemas.microsoft.com/office/powerpoint/2010/main" val="13231287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492236" y="1332046"/>
            <a:ext cx="8085762" cy="3016210"/>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34257" y="1458930"/>
            <a:ext cx="7335748" cy="2769989"/>
          </a:xfrm>
          <a:prstGeom prst="rect">
            <a:avLst/>
          </a:prstGeom>
          <a:noFill/>
        </p:spPr>
        <p:txBody>
          <a:bodyPr wrap="square" rtlCol="0">
            <a:spAutoFit/>
          </a:bodyPr>
          <a:lstStyle/>
          <a:p>
            <a:pPr marL="285750" indent="-285750">
              <a:buFont typeface="Wingdings" panose="05000000000000000000" pitchFamily="2" charset="2"/>
              <a:buChar char="Ø"/>
            </a:pPr>
            <a:r>
              <a:rPr lang="en-GB" sz="1600" dirty="0"/>
              <a:t>The bus reservation system serves as a critical component in the transportation industry, facilitating efficient travel arrangements for passengers.</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This abstract outlines the key functionalities and features of a modernized bus reservation system aimed at enhancing the overall travel experience.</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04393"/>
            <a:ext cx="8364088" cy="3508653"/>
          </a:xfrm>
          <a:prstGeom prst="rect">
            <a:avLst/>
          </a:prstGeom>
          <a:noFill/>
        </p:spPr>
        <p:txBody>
          <a:bodyPr wrap="square" rtlCol="0">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endParaRPr lang="en-GB" sz="1600" dirty="0"/>
          </a:p>
          <a:p>
            <a:pPr marL="285750" lvl="7" indent="-285750">
              <a:buFont typeface="Wingdings" panose="05000000000000000000" pitchFamily="2" charset="2"/>
              <a:buChar char="ü"/>
            </a:pPr>
            <a:r>
              <a:rPr lang="en-IN" sz="1600" dirty="0"/>
              <a:t>Complex Booking Process</a:t>
            </a:r>
          </a:p>
          <a:p>
            <a:pPr marL="285750" lvl="7"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Accessibility</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Inaccurate Scheduling and Tracking</a:t>
            </a:r>
          </a:p>
          <a:p>
            <a:pPr marL="285750" lvl="3" indent="-285750">
              <a:buFont typeface="Wingdings" panose="05000000000000000000" pitchFamily="2" charset="2"/>
              <a:buChar char="ü"/>
            </a:pPr>
            <a:endParaRPr lang="en-IN" dirty="0"/>
          </a:p>
          <a:p>
            <a:pPr marL="285750" lvl="3" indent="-285750">
              <a:buFont typeface="Wingdings" panose="05000000000000000000" pitchFamily="2" charset="2"/>
              <a:buChar char="ü"/>
            </a:pPr>
            <a:r>
              <a:rPr lang="en-IN" sz="1600" dirty="0"/>
              <a:t>Inefficient Resource Management</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5" y="1004393"/>
            <a:ext cx="7644897" cy="3785652"/>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Streamline the booking process: Develop an intuitive interface for users to search routes, check seat availability, and make reservations seamlessly.</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Enhance accessibility: Implement features catering to passengers with disabilities or special needs to ensure inclusivity and compliance with regulatory standards.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Improve accuracy in scheduling and tracking: Integrate real-time tracking systems to provide accurate arrival/departure information, enhancing passenger trust and satisfaction.</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Optimize resource management: Develop tools for effective allocation of vehicles and personnel to minimize operational costs and maximize asset utilization.</a:t>
            </a:r>
          </a:p>
          <a:p>
            <a:endParaRPr lang="en-IN" sz="16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0692" y="1041592"/>
            <a:ext cx="8486454" cy="3539430"/>
          </a:xfrm>
          <a:prstGeom prst="rect">
            <a:avLst/>
          </a:prstGeom>
          <a:noFill/>
        </p:spPr>
        <p:txBody>
          <a:bodyPr wrap="square" rtlCol="0">
            <a:spAutoFit/>
          </a:bodyPr>
          <a:lstStyle/>
          <a:p>
            <a:r>
              <a:rPr lang="en-GB" sz="16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endParaRPr lang="en-GB" sz="1600" dirty="0"/>
          </a:p>
          <a:p>
            <a:pPr marL="285750" indent="-285750">
              <a:buFont typeface="Wingdings" panose="05000000000000000000" pitchFamily="2" charset="2"/>
              <a:buChar char="ü"/>
            </a:pPr>
            <a:r>
              <a:rPr lang="en-IN" sz="1600" dirty="0"/>
              <a:t>User Interface</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Authentication and Authorization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Bus and Route Management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Booking and Reservation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Ticket 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339047" y="1004393"/>
            <a:ext cx="8034391" cy="3754874"/>
          </a:xfrm>
          <a:prstGeom prst="rect">
            <a:avLst/>
          </a:prstGeom>
          <a:noFill/>
        </p:spPr>
        <p:txBody>
          <a:bodyPr wrap="square" rtlCol="0">
            <a:spAutoFit/>
          </a:bodyPr>
          <a:lstStyle/>
          <a:p>
            <a:r>
              <a:rPr lang="en-GB" dirty="0"/>
              <a:t>To model a bus reservation system, we can consider the following entities and their attributes:</a:t>
            </a:r>
          </a:p>
          <a:p>
            <a:r>
              <a:rPr lang="en-GB" b="1" dirty="0"/>
              <a:t>User</a:t>
            </a:r>
            <a:r>
              <a:rPr lang="en-GB" dirty="0"/>
              <a:t>:</a:t>
            </a:r>
          </a:p>
          <a:p>
            <a:pPr lvl="1"/>
            <a:r>
              <a:rPr lang="en-GB" dirty="0"/>
              <a:t>Attributes: </a:t>
            </a:r>
            <a:r>
              <a:rPr lang="en-GB" dirty="0" err="1"/>
              <a:t>user_id</a:t>
            </a:r>
            <a:r>
              <a:rPr lang="en-GB" dirty="0"/>
              <a:t>, username, email, password, role (customer or administrator), etc.</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dirty="0" err="1"/>
              <a:t>signout</a:t>
            </a:r>
            <a:endParaRPr lang="en-US" dirty="0"/>
          </a:p>
        </p:txBody>
      </p:sp>
      <p:pic>
        <p:nvPicPr>
          <p:cNvPr id="4" name="Picture 3"/>
          <p:cNvPicPr>
            <a:picLocks noChangeAspect="1"/>
          </p:cNvPicPr>
          <p:nvPr/>
        </p:nvPicPr>
        <p:blipFill>
          <a:blip r:embed="rId2"/>
          <a:srcRect/>
          <a:stretch/>
        </p:blipFill>
        <p:spPr>
          <a:xfrm>
            <a:off x="1745866" y="1214939"/>
            <a:ext cx="5652267"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95</TotalTime>
  <Words>671</Words>
  <Application>Microsoft Office PowerPoint</Application>
  <PresentationFormat>On-screen Show (16:9)</PresentationFormat>
  <Paragraphs>102</Paragraphs>
  <Slides>15</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15</vt:i4>
      </vt:variant>
      <vt:variant>
        <vt:lpstr>Custom Shows</vt:lpstr>
      </vt:variant>
      <vt:variant>
        <vt:i4>1</vt:i4>
      </vt:variant>
    </vt:vector>
  </HeadingPairs>
  <TitlesOfParts>
    <vt:vector size="23"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signout</vt:lpstr>
      <vt:lpstr>Find bus</vt:lpstr>
      <vt:lpstr>login</vt:lpstr>
      <vt:lpstr>Find bus</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Vinodhagan M</cp:lastModifiedBy>
  <cp:revision>31</cp:revision>
  <dcterms:modified xsi:type="dcterms:W3CDTF">2024-04-09T08:02:04Z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